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6cb2360a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6cb2360a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97c5948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97c5948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6cb2360a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6cb2360a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6cb2360a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6cb2360a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6cb2360a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6cb2360a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6cb2360a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6cb2360a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6cb2360a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6cb2360a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9f17ab1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9f17ab1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6eeaa6f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6eeaa6f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6cb2360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6cb2360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6cb2360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6cb2360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6cb2360a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6cb2360a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6cb2360a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6cb2360a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97c5948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97c5948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6cb2360a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6cb2360a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363"/>
            <a:ext cx="9144001" cy="49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4797975"/>
            <a:ext cx="7110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1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תמחק את החלק שכתוב על Hybrid potental"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1</a:t>
            </a:r>
            <a:r>
              <a:rPr lang="iw" sz="1800">
                <a:solidFill>
                  <a:schemeClr val="dk2"/>
                </a:solidFill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78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5907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4913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12" y="51528"/>
            <a:ext cx="9217025" cy="5040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תוסיף שקופית בסוף שכתוב בה תודה על ההקשבה באנגלית ושתהיה מותאמת בעיצוב לשאר המצגת"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שפר את השקף הזה, רק תשנה את הנקודה של helps families understand to help their families for detention להיות משהו ברור יותר , איך זה עוזר למשפחות לתמוך בילדים שלהם"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-357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עדיף להוריד את התמונה לגמרי ולשים תמונה של משתתף בחדר עם משקפי eye tracking"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-357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8" y="57300"/>
            <a:ext cx="9037926" cy="48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763"/>
            <a:ext cx="8839202" cy="482196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25"/>
            <a:ext cx="8839199" cy="48002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תשנה את הEnvironment להסביר על זה שיש לנו 3 AOIS כמו שמוצג בתמונה , table with games, play Cylinder and Climbing track"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-357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תשפר את איכות התמונה מבלי לשנו אותה, ואת הצבעים"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-3570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804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0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2"/>
                </a:solidFill>
              </a:rPr>
              <a:t>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